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0E0D860-EB36-47A0-A094-68698D390735}"/>
              </a:ext>
            </a:extLst>
          </p:cNvPr>
          <p:cNvSpPr>
            <a:spLocks noGrp="1"/>
          </p:cNvSpPr>
          <p:nvPr/>
        </p:nvSpPr>
        <p:spPr>
          <a:xfrm>
            <a:off x="967741" y="1234586"/>
            <a:ext cx="10256518" cy="438882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 a oublié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ses 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clés.</a:t>
            </a:r>
          </a:p>
          <a:p>
            <a:pPr>
              <a:lnSpc>
                <a:spcPct val="150000"/>
              </a:lnSpc>
            </a:pP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Ses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petits enfants sont en vacances en Bretagne.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 sont </a:t>
            </a:r>
            <a:r>
              <a:rPr lang="fr-FR" sz="36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ses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chaussons, pas les tiens !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 a rangé 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ses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affaires, il était temps !</a:t>
            </a:r>
          </a:p>
          <a:p>
            <a:endParaRPr lang="fr-FR" sz="36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64E8E64-C7EB-404C-B66A-6EDCF81DA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49"/>
            <a:ext cx="10256518" cy="438882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 a oublié </a:t>
            </a:r>
            <a:r>
              <a:rPr lang="fr-FR" sz="3600" b="1" kern="50" dirty="0">
                <a:solidFill>
                  <a:srgbClr val="00B0F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ses</a:t>
            </a:r>
            <a:r>
              <a:rPr lang="fr-FR" sz="36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600" kern="50" dirty="0">
                <a:solidFill>
                  <a:srgbClr val="00B05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clés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r-FR" sz="3600" b="1" kern="50" dirty="0">
                <a:solidFill>
                  <a:srgbClr val="00B0F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Ses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600" kern="50" dirty="0">
                <a:solidFill>
                  <a:srgbClr val="FFC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petits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600" kern="50" dirty="0">
                <a:solidFill>
                  <a:srgbClr val="00B05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enfants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sont en vacances en Bretagne.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 sont </a:t>
            </a:r>
            <a:r>
              <a:rPr lang="fr-FR" sz="3600" b="1" kern="50" dirty="0">
                <a:solidFill>
                  <a:srgbClr val="00B0F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ses</a:t>
            </a:r>
            <a:r>
              <a:rPr lang="fr-FR" sz="3600" kern="50" dirty="0">
                <a:solidFill>
                  <a:srgbClr val="00B0F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600" kern="50" dirty="0">
                <a:solidFill>
                  <a:srgbClr val="00B05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chaussons</a:t>
            </a:r>
            <a:r>
              <a:rPr lang="fr-FR" sz="36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, pas les tiens !</a:t>
            </a:r>
          </a:p>
          <a:p>
            <a:pPr>
              <a:lnSpc>
                <a:spcPct val="150000"/>
              </a:lnSpc>
            </a:pP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 a rangé </a:t>
            </a:r>
            <a:r>
              <a:rPr lang="fr-FR" sz="3600" b="1" kern="50" dirty="0">
                <a:solidFill>
                  <a:srgbClr val="00B0F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ses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3600" kern="50" dirty="0">
                <a:solidFill>
                  <a:srgbClr val="00B05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affaires</a:t>
            </a:r>
            <a:r>
              <a:rPr lang="fr-FR" sz="36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, il était temps !</a:t>
            </a:r>
          </a:p>
          <a:p>
            <a:endParaRPr lang="fr-FR" sz="36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277B803-D7D5-4B1E-A99B-C59FD26772BB}"/>
              </a:ext>
            </a:extLst>
          </p:cNvPr>
          <p:cNvSpPr/>
          <p:nvPr/>
        </p:nvSpPr>
        <p:spPr>
          <a:xfrm>
            <a:off x="2861223" y="1401523"/>
            <a:ext cx="6163034" cy="345350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663B67-7489-4510-A9CE-1D360D573485}"/>
              </a:ext>
            </a:extLst>
          </p:cNvPr>
          <p:cNvSpPr txBox="1"/>
          <p:nvPr/>
        </p:nvSpPr>
        <p:spPr>
          <a:xfrm>
            <a:off x="3149595" y="2051916"/>
            <a:ext cx="5536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ses </a:t>
            </a:r>
            <a:r>
              <a:rPr lang="fr-FR" sz="3200" dirty="0"/>
              <a:t>= déterminant possessif</a:t>
            </a:r>
          </a:p>
          <a:p>
            <a:pPr algn="ctr"/>
            <a:r>
              <a:rPr lang="fr-FR" sz="2400" dirty="0"/>
              <a:t>avant un GN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E8E046D-24FE-462C-99B6-16CFD62895CE}"/>
              </a:ext>
            </a:extLst>
          </p:cNvPr>
          <p:cNvSpPr txBox="1"/>
          <p:nvPr/>
        </p:nvSpPr>
        <p:spPr>
          <a:xfrm>
            <a:off x="3174328" y="3325842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Elle a encore perdu </a:t>
            </a:r>
            <a:r>
              <a:rPr lang="fr-FR" sz="3200" b="1" dirty="0">
                <a:solidFill>
                  <a:srgbClr val="00B0F0"/>
                </a:solidFill>
              </a:rPr>
              <a:t>ses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92D050"/>
                </a:solidFill>
              </a:rPr>
              <a:t>clés</a:t>
            </a:r>
            <a:r>
              <a:rPr lang="fr-FR" sz="3200" dirty="0"/>
              <a:t>.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5A960367-47A6-4685-8982-03F206F1638B}"/>
              </a:ext>
            </a:extLst>
          </p:cNvPr>
          <p:cNvSpPr/>
          <p:nvPr/>
        </p:nvSpPr>
        <p:spPr>
          <a:xfrm>
            <a:off x="6096000" y="3864495"/>
            <a:ext cx="1444752" cy="406679"/>
          </a:xfrm>
          <a:prstGeom prst="curvedUpArrow">
            <a:avLst>
              <a:gd name="adj1" fmla="val 0"/>
              <a:gd name="adj2" fmla="val 127344"/>
              <a:gd name="adj3" fmla="val 27471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1CDF65C-B1B0-4311-B1BD-F221E67C8A88}"/>
              </a:ext>
            </a:extLst>
          </p:cNvPr>
          <p:cNvCxnSpPr>
            <a:cxnSpLocks/>
          </p:cNvCxnSpPr>
          <p:nvPr/>
        </p:nvCxnSpPr>
        <p:spPr>
          <a:xfrm>
            <a:off x="6922926" y="3864495"/>
            <a:ext cx="1252245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1D97315-AF11-4A1E-9E2B-25E2B70DD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617" y="1556675"/>
            <a:ext cx="10733314" cy="412886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Il a retrouvé _________ 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__________ ne sont pas dans son sac. 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___________ sont sales.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Elle a dessiné la maison de _______.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138</Words>
  <Application>Microsoft Office PowerPoint</Application>
  <PresentationFormat>Grand écran</PresentationFormat>
  <Paragraphs>30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Emilie Pinel</cp:lastModifiedBy>
  <cp:revision>20</cp:revision>
  <dcterms:created xsi:type="dcterms:W3CDTF">2021-07-17T07:25:24Z</dcterms:created>
  <dcterms:modified xsi:type="dcterms:W3CDTF">2022-02-15T18:08:55Z</dcterms:modified>
</cp:coreProperties>
</file>